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6BF55-0169-4D71-BC69-45461E500411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37C6-6973-44E0-8097-F9155C7C3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7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12-Jun-14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12-Jun-14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12-Jun-14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bcr.r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80_Black Background With Ornaments And Flouri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0"/>
            <a:ext cx="6781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i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E.P.I.C. dent</a:t>
            </a:r>
            <a:endParaRPr lang="en-US" sz="8000" i="1" dirty="0">
              <a:solidFill>
                <a:schemeClr val="bg1">
                  <a:lumMod val="8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52400" y="1447800"/>
            <a:ext cx="5562600" cy="2895600"/>
          </a:xfrm>
          <a:prstGeom prst="rect">
            <a:avLst/>
          </a:prstGeom>
        </p:spPr>
        <p:txBody>
          <a:bodyPr vert="horz" anchor="t" anchorCtr="0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Estetica</a:t>
            </a:r>
            <a:endParaRPr kumimoji="0" lang="en-US" sz="80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Protetica</a:t>
            </a:r>
            <a:r>
              <a:rPr lang="en-US" sz="8000" i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,</a:t>
            </a:r>
            <a:r>
              <a:rPr lang="en-US" sz="8000" i="1" dirty="0" err="1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Parodontologie</a:t>
            </a:r>
            <a:endParaRPr kumimoji="0" lang="en-US" sz="80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Implantologie</a:t>
            </a:r>
            <a:endParaRPr kumimoji="0" lang="en-US" sz="80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Chirurgie</a:t>
            </a:r>
            <a:r>
              <a:rPr lang="en-US" sz="8000" i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,</a:t>
            </a:r>
            <a:r>
              <a:rPr lang="en-US" sz="8000" i="1" dirty="0" err="1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Cariologie</a:t>
            </a:r>
            <a:endParaRPr kumimoji="0" lang="en-US" sz="8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52400" y="4724400"/>
            <a:ext cx="6781800" cy="1524000"/>
          </a:xfrm>
          <a:prstGeom prst="rect">
            <a:avLst/>
          </a:prstGeom>
        </p:spPr>
        <p:txBody>
          <a:bodyPr vert="horz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Bucuresti</a:t>
            </a:r>
            <a:r>
              <a:rPr kumimoji="0" lang="en-US" sz="8000" b="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,Str. Parfumului,Nr.35 ,Ap. 5, Sect.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1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Tel.</a:t>
            </a:r>
            <a:r>
              <a:rPr kumimoji="0" lang="en-US" sz="8000" b="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en-US" sz="8000" i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:0744955584, 0741549272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epicdent.ro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anutoiu@gmail.com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36-2ddigitalart_abstract_red_and_black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>
                <a:solidFill>
                  <a:schemeClr val="bg1"/>
                </a:solidFill>
              </a:rPr>
              <a:t>Clinica</a:t>
            </a:r>
            <a:r>
              <a:rPr lang="en-US" sz="1600" dirty="0" smtClean="0">
                <a:solidFill>
                  <a:schemeClr val="bg1"/>
                </a:solidFill>
              </a:rPr>
              <a:t> EPICDENT se </a:t>
            </a:r>
            <a:r>
              <a:rPr lang="en-US" sz="1600" dirty="0" err="1" smtClean="0">
                <a:solidFill>
                  <a:schemeClr val="bg1"/>
                </a:solidFill>
              </a:rPr>
              <a:t>evidentiaza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printr</a:t>
            </a:r>
            <a:r>
              <a:rPr lang="en-US" sz="1600" dirty="0" smtClean="0">
                <a:solidFill>
                  <a:schemeClr val="bg1"/>
                </a:solidFill>
              </a:rPr>
              <a:t>-un concept modern, un </a:t>
            </a:r>
            <a:r>
              <a:rPr lang="en-US" sz="1600" dirty="0" err="1" smtClean="0">
                <a:solidFill>
                  <a:schemeClr val="bg1"/>
                </a:solidFill>
              </a:rPr>
              <a:t>mediu</a:t>
            </a:r>
            <a:r>
              <a:rPr lang="en-US" sz="1600" dirty="0" smtClean="0">
                <a:solidFill>
                  <a:schemeClr val="bg1"/>
                </a:solidFill>
              </a:rPr>
              <a:t> relaxant </a:t>
            </a:r>
            <a:r>
              <a:rPr lang="en-US" sz="1600" dirty="0" err="1" smtClean="0">
                <a:solidFill>
                  <a:schemeClr val="bg1"/>
                </a:solidFill>
              </a:rPr>
              <a:t>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calitatea</a:t>
            </a:r>
            <a:r>
              <a:rPr lang="en-US" sz="1600" dirty="0" smtClean="0">
                <a:solidFill>
                  <a:schemeClr val="bg1"/>
                </a:solidFill>
              </a:rPr>
              <a:t> maxima a </a:t>
            </a:r>
            <a:r>
              <a:rPr lang="en-US" sz="1600" dirty="0" err="1" smtClean="0">
                <a:solidFill>
                  <a:schemeClr val="bg1"/>
                </a:solidFill>
              </a:rPr>
              <a:t>actului</a:t>
            </a:r>
            <a:r>
              <a:rPr lang="en-US" sz="1600" dirty="0" smtClean="0">
                <a:solidFill>
                  <a:schemeClr val="bg1"/>
                </a:solidFill>
              </a:rPr>
              <a:t> medical.</a:t>
            </a:r>
          </a:p>
          <a:p>
            <a:pPr fontAlgn="base"/>
            <a:r>
              <a:rPr lang="en-US" sz="1600" dirty="0" err="1" smtClean="0">
                <a:solidFill>
                  <a:schemeClr val="bg1"/>
                </a:solidFill>
              </a:rPr>
              <a:t>Suntem</a:t>
            </a:r>
            <a:r>
              <a:rPr lang="en-US" sz="1600" dirty="0" smtClean="0">
                <a:solidFill>
                  <a:schemeClr val="bg1"/>
                </a:solidFill>
              </a:rPr>
              <a:t> o </a:t>
            </a:r>
            <a:r>
              <a:rPr lang="en-US" sz="1600" dirty="0" err="1" smtClean="0">
                <a:solidFill>
                  <a:schemeClr val="bg1"/>
                </a:solidFill>
              </a:rPr>
              <a:t>echipa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prietenoasa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medici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profesionisti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dedicati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pacientilor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nostri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</a:p>
          <a:p>
            <a:pPr fontAlgn="base"/>
            <a:r>
              <a:rPr lang="en-US" sz="1600" dirty="0" err="1" smtClean="0">
                <a:solidFill>
                  <a:schemeClr val="bg1"/>
                </a:solidFill>
              </a:rPr>
              <a:t>Scopul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nostru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este</a:t>
            </a:r>
            <a:r>
              <a:rPr lang="en-US" sz="1600" dirty="0" smtClean="0">
                <a:solidFill>
                  <a:schemeClr val="bg1"/>
                </a:solidFill>
              </a:rPr>
              <a:t> de a </a:t>
            </a:r>
            <a:r>
              <a:rPr lang="en-US" sz="1600" dirty="0" err="1" smtClean="0">
                <a:solidFill>
                  <a:schemeClr val="bg1"/>
                </a:solidFill>
              </a:rPr>
              <a:t>oferi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cele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bune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servicii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stomatologice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pentru</a:t>
            </a:r>
            <a:r>
              <a:rPr lang="en-US" sz="1600" dirty="0" smtClean="0">
                <a:solidFill>
                  <a:schemeClr val="bg1"/>
                </a:solidFill>
              </a:rPr>
              <a:t> tine </a:t>
            </a:r>
            <a:r>
              <a:rPr lang="en-US" sz="1600" dirty="0" err="1" smtClean="0">
                <a:solidFill>
                  <a:schemeClr val="bg1"/>
                </a:solidFill>
              </a:rPr>
              <a:t>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familia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ta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1" y="381000"/>
            <a:ext cx="480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E.P.I.C. dent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8" name="Picture 7" descr="DSC02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4230511" cy="2831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36-2ddigitalart_abstract_red_and_black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DSC02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3771899" cy="2743199"/>
          </a:xfrm>
          <a:prstGeom prst="rect">
            <a:avLst/>
          </a:prstGeom>
        </p:spPr>
      </p:pic>
      <p:pic>
        <p:nvPicPr>
          <p:cNvPr id="6" name="Picture 5" descr="DSC_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508000" y="3302000"/>
            <a:ext cx="4064000" cy="3048000"/>
          </a:xfrm>
          <a:prstGeom prst="rect">
            <a:avLst/>
          </a:prstGeom>
        </p:spPr>
      </p:pic>
      <p:pic>
        <p:nvPicPr>
          <p:cNvPr id="7" name="Picture 6" descr="DSC_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6614" y="3962400"/>
            <a:ext cx="3751386" cy="2895600"/>
          </a:xfrm>
          <a:prstGeom prst="rect">
            <a:avLst/>
          </a:prstGeom>
        </p:spPr>
      </p:pic>
      <p:pic>
        <p:nvPicPr>
          <p:cNvPr id="8" name="Picture 7" descr="DSC_0023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 rot="5400000">
            <a:off x="3352800" y="457200"/>
            <a:ext cx="3962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36-2ddigitalart_abstract_red_and_black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0"/>
            <a:ext cx="2971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Sterilizare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53000"/>
            <a:ext cx="61722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Din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grija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pentru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sanatatea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ta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toate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instumentele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se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spala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se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sterilizeaza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la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rece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folosind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solutii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speciale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autorizate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Ministerul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Sanatatii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apoi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se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infoliaza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individual in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pungi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unica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folosinta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se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sterilizeaza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la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cald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prin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autoclavare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la 135 C.</a:t>
            </a:r>
          </a:p>
          <a:p>
            <a:pPr fontAlgn="base"/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Multe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dintre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materiale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sunt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unica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folosinta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pahar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aspirator,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manusi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baveta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campuri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,etc.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Iar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uniturile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sunt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dezinfectate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folosind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solutii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speciale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dupa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fiecare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pacient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 descr="DSC0213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7018" t="7675" r="3509" b="18944"/>
          <a:stretch>
            <a:fillRect/>
          </a:stretch>
        </p:blipFill>
        <p:spPr>
          <a:xfrm>
            <a:off x="228600" y="990600"/>
            <a:ext cx="2920180" cy="1752600"/>
          </a:xfrm>
          <a:prstGeom prst="rect">
            <a:avLst/>
          </a:prstGeom>
        </p:spPr>
      </p:pic>
      <p:pic>
        <p:nvPicPr>
          <p:cNvPr id="8" name="Picture 7" descr="DSC_0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990600"/>
            <a:ext cx="2895600" cy="1752600"/>
          </a:xfrm>
          <a:prstGeom prst="rect">
            <a:avLst/>
          </a:prstGeom>
        </p:spPr>
      </p:pic>
      <p:pic>
        <p:nvPicPr>
          <p:cNvPr id="9" name="Picture 8" descr="DSC_02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971800"/>
            <a:ext cx="2895600" cy="1752600"/>
          </a:xfrm>
          <a:prstGeom prst="rect">
            <a:avLst/>
          </a:prstGeom>
        </p:spPr>
      </p:pic>
      <p:pic>
        <p:nvPicPr>
          <p:cNvPr id="10" name="Picture 9" descr="DSC_02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895600"/>
            <a:ext cx="2895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36-2ddigitalart_abstract_red_and_black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1000"/>
            <a:ext cx="53534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Onorarii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Oferte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64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Pentru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membri de sindicat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SIBCR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familiile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acestora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oferim urmatoarele reduceri :</a:t>
            </a:r>
            <a:endParaRPr lang="en-US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gratuit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consultatie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plan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tratament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30 %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igienizare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detartraj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periaj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curatarea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spatiilor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interdentare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fluorizare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(la 6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luni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10 %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manopere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terapeutice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obturatii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fizionomice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endodontie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15 %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manopere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chirurgicale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extractii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dentare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parodontologie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10 %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manopere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protetice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coroane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acoperire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punti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proteze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15%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pedodontie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igienizare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fluorizare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obturatii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extractii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dinti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lapte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15%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cosmetica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dentara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albire,airflow,bijuterii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dentare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6" name="Picture 5" descr="Description: cid:image001.jpg@01CF7F24.E26CB90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1150441"/>
            <a:ext cx="17240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36-2ddigitalart_abstract_red_and_black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1000"/>
            <a:ext cx="53534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Garantia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calitatii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956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Pentru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suntem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siguri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calitatea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actului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medical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materialelor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folosite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clinica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E.P.I.C.dent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ofera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garantie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pentru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toate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manoperele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lucrarile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efectuate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151</TotalTime>
  <Words>281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Origin</vt:lpstr>
      <vt:lpstr>E.P.I.C. dent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</dc:creator>
  <cp:lastModifiedBy>Razvan Georgian Avrigeanu</cp:lastModifiedBy>
  <cp:revision>24</cp:revision>
  <dcterms:created xsi:type="dcterms:W3CDTF">2013-12-18T12:46:51Z</dcterms:created>
  <dcterms:modified xsi:type="dcterms:W3CDTF">2014-06-12T07:13:19Z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1072619953</vt:i4>
  </property>
  <property fmtid="{D5CDD505-2E9C-101B-9397-08002B2CF9AE}" pid="3" name="_NewReviewCycle">
    <vt:lpwstr/>
  </property>
  <property fmtid="{D5CDD505-2E9C-101B-9397-08002B2CF9AE}" pid="4" name="_EmailSubject">
    <vt:lpwstr>SIBCR: Oferta Clinica EPICDENT  </vt:lpwstr>
  </property>
  <property fmtid="{D5CDD505-2E9C-101B-9397-08002B2CF9AE}" pid="5" name="_AuthorEmail">
    <vt:lpwstr>Razvan.Avrigeanu@bcr.ro</vt:lpwstr>
  </property>
  <property fmtid="{D5CDD505-2E9C-101B-9397-08002B2CF9AE}" pid="6" name="_AuthorEmailDisplayName">
    <vt:lpwstr>Razvan Georgian Avrigeanu</vt:lpwstr>
  </property>
  <property fmtid="{D5CDD505-2E9C-101B-9397-08002B2CF9AE}" pid="7" name="_PreviousAdHocReviewCycleID">
    <vt:i4>-1800568286</vt:i4>
  </property>
</Properties>
</file>